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82" r:id="rId2"/>
    <p:sldId id="283" r:id="rId3"/>
    <p:sldId id="284" r:id="rId4"/>
    <p:sldId id="304" r:id="rId5"/>
    <p:sldId id="305" r:id="rId6"/>
    <p:sldId id="318" r:id="rId7"/>
    <p:sldId id="307" r:id="rId8"/>
    <p:sldId id="285" r:id="rId9"/>
    <p:sldId id="319" r:id="rId10"/>
    <p:sldId id="308" r:id="rId11"/>
    <p:sldId id="309" r:id="rId12"/>
    <p:sldId id="310" r:id="rId13"/>
    <p:sldId id="311" r:id="rId14"/>
    <p:sldId id="314" r:id="rId15"/>
    <p:sldId id="312" r:id="rId16"/>
    <p:sldId id="315" r:id="rId17"/>
    <p:sldId id="320" r:id="rId18"/>
    <p:sldId id="31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87" d="100"/>
          <a:sy n="87" d="100"/>
        </p:scale>
        <p:origin x="-63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73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3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55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91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1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99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0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31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7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61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9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3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12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1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4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9D685B-7234-449B-AE13-752F8ABB50F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52D4A3-3FA0-4AE6-87E1-8698F23B8C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4812"/>
            <a:ext cx="9144000" cy="3335151"/>
          </a:xfrm>
        </p:spPr>
        <p:txBody>
          <a:bodyPr>
            <a:noAutofit/>
          </a:bodyPr>
          <a:lstStyle/>
          <a:p>
            <a:r>
              <a:rPr lang="ru-RU" sz="4800" dirty="0"/>
              <a:t/>
            </a:r>
            <a:br>
              <a:rPr lang="ru-RU" sz="4800" dirty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2588" y="3509963"/>
            <a:ext cx="8189259" cy="3065649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Шавкат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Мирзиёевнинг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Мажлисга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Мурожаатномаси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(МРДИ. “Ижтимоий фанлар, педагогика ва касбий таълим” кафедраси)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https://cdn.uza.uz/2020/12/29/06/05/2C50pwfDXukJGQD1DgYJ2F0toKJYMKNl_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856" y="201098"/>
            <a:ext cx="5162716" cy="342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1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5745"/>
            <a:ext cx="10515600" cy="55812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	2021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йилда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мактабга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тайёрлашнинг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бепул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тизими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560 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минг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нафар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6 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ёшли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болалар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уларнинг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82 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фоизи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қамраб олинади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	2021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йилда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30 та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янги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мактаб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қуриш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320 та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мактабни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таъмирлаш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моддий-техник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базасини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яхшилаш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мақсадида бюджетдан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2 триллион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сўм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ажратилади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Соҳада ягона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“электрон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таълим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тизимини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жорий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этишга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келгуси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2 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йилда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250 миллиард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сўм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йўналтирилади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	2021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йилда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юртимизда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 та Президент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мактаби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кимё-биология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математика,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ахборот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технологияларига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ихтисослашган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197 та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мактаб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фаолиятини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бошлайди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56564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Кейинги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йилдан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бошлаб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олий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таълимга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ажратиладиган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грантлари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сони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камида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фоизга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оширилади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Олий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ўқув юртларига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қабул қилишда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эҳтиёжманд оилалар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қизлари учун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грантлар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сонини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баробарга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кўпайтириб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2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мингтага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етказамиз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Аъло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баҳоларга ўқиётган, ижтимоий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ҳимояга муҳтож қизлар учун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махсус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стипендиялар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жорий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этилади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Олийгоҳлар 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таълим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тизимининг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қуйи бўғинлари ўртасидаги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узвийликни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кучайтириш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мақсадида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65 та академик лицей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олий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ўқув юртлари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тасарруфига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ўтказилади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Шунингдек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187 та техникум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ҳам ўз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йўналиши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турдош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олийгоҳ 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тармоқ корхоналарига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бириктирилади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61053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“Эл-юрт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умиди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жамғармаси орқали хорижий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олий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ўқув юртларининг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магистратура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докторантурасида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ўқишга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 юбориладиган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ёшлар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сони 5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баробарга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оширилади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дастур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орқали илк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бор бакалавр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йўналишида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чет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элларга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100 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нафар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ўғил-қизларимизни юборамиз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Кейинги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йиллардан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уларнинг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сони 2-3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баробарга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кўпайтирилади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	30 та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етакчи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олийгоҳга ўқув дастурларини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ишлаб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чиқиш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қабул квотаси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молиявий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масалаларни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мустақил ҳал қилиш ҳуқуқи берилади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ОТМлар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илмий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ташкилотлардаги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докторантлар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сони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4,5 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мингтага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етказилади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2017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йилга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нисбатан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3 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баробарга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оширилади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61053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Илғор халқаро амалиёт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асосида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доцент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профессор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илмий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унвонлари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фалсафа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доктори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илмий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даражаларини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бериш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ваколати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йўналиши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нуфузли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олийгоҳларнинг илмий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кенгашларига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ўтказилади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z-Cyrl-UZ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Аҳмад Фарғоний номидаги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халқаро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фан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олимпиадаси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ташкил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этилади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2021 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йилда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биринчи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марта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бюджетдан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900 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нафар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чин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етим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ёшларни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уй-жой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таъминлашга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50 миллиард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сўм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ажратилади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61053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Мурожаатномада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маданий-маърифий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ҳаётни юксалтириш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масалаларига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алоҳида эътибор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қаратилди.</a:t>
            </a:r>
            <a:endParaRPr lang="ru-RU" sz="2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Маданият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санъат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муассасалари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фаолиятини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жонлантириш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уларнинг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моддий-техник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базасини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мустаҳкамлашга бюджетдан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420 миллиард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сўм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йўналтирилади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Жумладан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ҳудудларда 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22 та театр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маданият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объекти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қурилади ва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реконструкция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қилинади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z-Cyrl-UZ" sz="27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Тошкент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шаҳрининг марказида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Миллий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академик драма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театри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машҳур япон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архитектори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Тадао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Андо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лойиҳаси асосида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янги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санъат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музейи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замонавий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кутубхона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ҳамда Алишер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Навоий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номидаги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халқаро ижод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мактабидан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иборат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маданият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маърифат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мажмуасини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барпо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амалий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ишлар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бошланади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5711483"/>
          </a:xfrm>
        </p:spPr>
        <p:txBody>
          <a:bodyPr>
            <a:noAutofit/>
          </a:bodyPr>
          <a:lstStyle/>
          <a:p>
            <a:pPr algn="just"/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Мустақиллигимизнинг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30 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йиллигига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бағишлаб пойтахтимиз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марказида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9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Истиқлол</a:t>
            </a:r>
            <a:r>
              <a:rPr lang="ru-RU" sz="2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9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мажмуаси</a:t>
            </a:r>
            <a:r>
              <a:rPr lang="ru-RU" sz="2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қад ростлайди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Илгари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кўп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йиллар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давомида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ўтказиб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келинган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Тошкент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халқаро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кинофестивали </a:t>
            </a:r>
            <a:r>
              <a:rPr lang="ru-RU" sz="2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9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Ипак</a:t>
            </a:r>
            <a:r>
              <a:rPr lang="ru-RU" sz="2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йўли</a:t>
            </a:r>
            <a:r>
              <a:rPr lang="ru-RU" sz="2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дурдонаси</a:t>
            </a:r>
            <a:r>
              <a:rPr lang="ru-RU" sz="2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ru-RU" sz="29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Тошкент</a:t>
            </a:r>
            <a:r>
              <a:rPr lang="ru-RU" sz="2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халқаро кинофестивали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қайта ташкил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этилади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ўринда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муҳим масалага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алоҳида тўхталиб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ўтмоқчиман.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Бой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тарихимиз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дурдонаси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маданий</a:t>
            </a:r>
            <a:r>
              <a:rPr lang="ru-RU" sz="2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меросимизни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асраб-авайлаб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келажак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авлодлар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безавол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етказишимиз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зарур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Ҳозирги вақтда уларнинг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сони </a:t>
            </a:r>
            <a:r>
              <a:rPr lang="ru-RU" sz="2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9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мингдан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зиёдни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ташкил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этади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6105378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Афсуски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кейинги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пайтларда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бебаҳо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маданий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меросимиз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айрим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обидаларимизга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зарар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етказиш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ҳолатлари учраётгани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борада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эътибор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сусайганидан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далолат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беради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нафақат Маданият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вазирлиги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балки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маҳаллий ҳокимликлар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маҳалла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оммавий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ахборот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воситалари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кенг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жамоатчиликнинг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ҳам диққат марказида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бўлиши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керак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ОБ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8" y="3740897"/>
            <a:ext cx="3975388" cy="2483256"/>
          </a:xfrm>
          <a:prstGeom prst="rect">
            <a:avLst/>
          </a:prstGeom>
        </p:spPr>
      </p:pic>
      <p:pic>
        <p:nvPicPr>
          <p:cNvPr id="5" name="Рисунок 4" descr="БОБ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6327" y="3774317"/>
            <a:ext cx="3344140" cy="25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7308"/>
            <a:ext cx="10515600" cy="5974719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Ҳукумат бир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муддатда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маданий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мерос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объектларининг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ҳисобини юритиш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сақлаш ва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ҳимоясини таъминлаш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алоҳида дастур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қабул қилиши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лозим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Барчамизга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улуғ сафда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бошқаларга ибрат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намуна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бўлиш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жонажон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Ватанимиз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азиз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халқимизга фарзандлик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меҳри ва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садоқати билан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хизмат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қилиш насиб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этсин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-1041009"/>
            <a:ext cx="9601196" cy="692130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ЭЪТИБОРИНГИЗ УЧУН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РАХМАТ!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2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6859"/>
            <a:ext cx="10515600" cy="5760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smtClean="0"/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Мамлакатимиз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сиёсий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ҳаётида янгилик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бундай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тадбир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илк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бор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йил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декабрда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ўтказилган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2018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йилнинг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декабрида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иккинчи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Мурожаатнома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тақдим этилди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2020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январда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Президентнинг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Мажлисга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учинчи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маротаба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мурожаати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бўлиб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ўтганди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Тўртинчи</a:t>
            </a:r>
            <a:r>
              <a:rPr lang="uz-Cyrl-U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Мурожаатнома 2020 йил 29 декабрда бўлди.</a:t>
            </a:r>
          </a:p>
          <a:p>
            <a:pPr marL="0" indent="0" algn="just">
              <a:buNone/>
            </a:pPr>
            <a:r>
              <a:rPr lang="uz-Cyrl-UZ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Мазкур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дастурий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маърузалар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чуқур мазмун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катта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аҳамиятга эгалиги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барча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соҳаларга алоқадорлиги билан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халқимизда 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ҳамкор мамлакатларда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катта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қизиқиш уйғотаяпти</a:t>
            </a:r>
            <a:r>
              <a:rPr lang="ru-RU" sz="4000" b="1" dirty="0" err="1" smtClean="0"/>
              <a:t>.</a:t>
            </a:r>
            <a:r>
              <a:rPr lang="ru-RU" sz="4000" b="1" dirty="0" smtClean="0"/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мурожаатида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одатда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ўтган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йилни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сарҳисоб қилади 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яқин келажакда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ривожлантиришнинг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асосий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йўналишларини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беради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424" y="803563"/>
            <a:ext cx="10318376" cy="15341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галги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Мурожаатномада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ҳам ўтган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йил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давомида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амалга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оширилган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ишлар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жорий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келгуси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йилларга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мўлжалланган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устувор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йўналишлар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давлатимиз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ички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ташқи сиёсати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асосий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вазифалар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баён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этилиб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долзарб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қонунчилик ташаббуслари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илгари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сурилди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Мамлакатимизни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йилда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янада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ривожлантириш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устувор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йўналиш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вазифалар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белгилаб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олинди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421" y="103771"/>
            <a:ext cx="890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z-Cyrl-U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z-Cyrl-U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424" y="672860"/>
            <a:ext cx="10318376" cy="5362179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Олий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Мажлисга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халқимизга йўлланаётган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йилги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Мурожаатнома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ўтган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йиллардан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фарқли равишда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мураккаб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даврга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тўғри келмоқда.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Барчамиз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яхши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биламизки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бугунги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кунда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бутун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инсоният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коронавирус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пандемияси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деган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глобал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офатни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бошидан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ўтказмоқда.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Бундай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улкан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фалокат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жаҳон миқёсида сўнгги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юз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йилда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рўй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бермаган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Бухоро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Сардобада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юз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берган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табиий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техноген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офатлар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ҳам эл-юртимизнинг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иродасини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бор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синовдан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ўтказди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421" y="103771"/>
            <a:ext cx="890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z-Cyrl-U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z-Cyrl-U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424" y="672860"/>
            <a:ext cx="10318376" cy="5362179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Халқимизнинг букилмас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иродаси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фидокорона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меҳнати 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матонати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аҳоли 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органларининг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биргаликдаги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саъй-ҳаракатлари туфайли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мавжуд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қийинчиликларни мардона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енгиб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ўтмоқдамиз.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Қисқа муддатда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Тошкент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шаҳри 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ҳудудларда барча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шароитларга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қарийб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30 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минг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ўринли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даволаш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масканлари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ташкил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этилди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421" y="103771"/>
            <a:ext cx="890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z-Cyrl-U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z-Cyrl-U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одир\Desktop\2-мавзу. Илк ўрта асрлар, араблар\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8874" y="3936122"/>
            <a:ext cx="3745633" cy="2202595"/>
          </a:xfrm>
          <a:prstGeom prst="rect">
            <a:avLst/>
          </a:prstGeom>
          <a:noFill/>
        </p:spPr>
      </p:pic>
      <p:pic>
        <p:nvPicPr>
          <p:cNvPr id="43010" name="Picture 2" descr="C:\Users\Нодир\Desktop\2-мавзу. Илк ўрта асрлар, араблар\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8" y="3934690"/>
            <a:ext cx="3532910" cy="2208069"/>
          </a:xfrm>
          <a:prstGeom prst="rect">
            <a:avLst/>
          </a:prstGeom>
          <a:noFill/>
        </p:spPr>
      </p:pic>
      <p:pic>
        <p:nvPicPr>
          <p:cNvPr id="43011" name="Picture 3" descr="C:\Users\Нодир\Desktop\2-мавзу. Илк ўрта асрлар, араблар\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7419" y="3932922"/>
            <a:ext cx="3149600" cy="2186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9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424" y="672860"/>
            <a:ext cx="10318376" cy="5362179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Улар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зарур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дори-дармон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ҳимоя 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энг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замонавий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диагностика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воситалари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таъминланди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Пандемияга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қарши курашиш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200 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мингдан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зиёд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тиббиёт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ходими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жумладан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чет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эллик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150 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нафар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юқори малакали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шифокор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мутахассислар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жалб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этилди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421" y="103771"/>
            <a:ext cx="890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z-Cyrl-U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z-Cyrl-U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794" y="2923311"/>
            <a:ext cx="6599223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424" y="672860"/>
            <a:ext cx="10318376" cy="5362179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Саховат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кўмак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умумхалқ ҳаракати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доирасида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фидойи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олижаноб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ватандошларимизнинг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фаол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иштирокида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800 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мингдан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зиёд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эҳтиёжманд оилаларга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 триллион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сўмдан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ортиқ моддий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ёрдам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кўрсатилди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421" y="103771"/>
            <a:ext cx="890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z-Cyrl-U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z-Cyrl-U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7" y="2628929"/>
            <a:ext cx="4941310" cy="3296920"/>
          </a:xfrm>
          <a:prstGeom prst="rect">
            <a:avLst/>
          </a:prstGeom>
        </p:spPr>
      </p:pic>
      <p:pic>
        <p:nvPicPr>
          <p:cNvPr id="5" name="Рисунок 4" descr="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226" y="2631377"/>
            <a:ext cx="4949484" cy="32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56564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Президентимиз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мамлакатимизда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бошлаган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ишларимизни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давом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эттириш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уларни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янги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юксак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босқичга кўтариш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мақсадида кириб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келаётган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2021 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йилга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Ёшларни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қўллаб-қувватлаш ва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аҳоли саломатлигини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мустаҳкамлаш йили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ном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беришни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таклиф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этдилар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2021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йилда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таълим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соҳасини тубдан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ислоҳ қилиш 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янада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ривожлантириш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қуйидаги кенг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кўламли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ишларни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амалга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оширишимиз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лозим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	2021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йилда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мактабгача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таълим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қамровини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65 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фоизга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2023 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йил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охирида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фоизга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етказиш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вазифаси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белгиланди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17" y="2299856"/>
            <a:ext cx="5520172" cy="3662796"/>
          </a:xfrm>
          <a:prstGeom prst="rect">
            <a:avLst/>
          </a:prstGeom>
        </p:spPr>
      </p:pic>
      <p:pic>
        <p:nvPicPr>
          <p:cNvPr id="5" name="Рисунок 4" descr="Б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616" y="2303317"/>
            <a:ext cx="4862948" cy="36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982</TotalTime>
  <Words>177</Words>
  <Application>Microsoft Office PowerPoint</Application>
  <PresentationFormat>Произвольный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ЭЪТИБОРИНГИЗ УЧУН  РАХМАТ!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Itimoiy</dc:creator>
  <cp:lastModifiedBy>HOME</cp:lastModifiedBy>
  <cp:revision>141</cp:revision>
  <cp:lastPrinted>2020-01-25T16:38:15Z</cp:lastPrinted>
  <dcterms:created xsi:type="dcterms:W3CDTF">2020-01-25T13:44:22Z</dcterms:created>
  <dcterms:modified xsi:type="dcterms:W3CDTF">2021-01-25T11:57:58Z</dcterms:modified>
</cp:coreProperties>
</file>